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0" r:id="rId4"/>
    <p:sldId id="271" r:id="rId5"/>
    <p:sldId id="272" r:id="rId6"/>
    <p:sldId id="273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599" autoAdjust="0"/>
  </p:normalViewPr>
  <p:slideViewPr>
    <p:cSldViewPr>
      <p:cViewPr varScale="1">
        <p:scale>
          <a:sx n="93" d="100"/>
          <a:sy n="93" d="100"/>
        </p:scale>
        <p:origin x="82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8/22/2022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8/22/2022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8/22/2022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Bible Principles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Major Tom Baird (ret.)</a:t>
            </a:r>
          </a:p>
          <a:p>
            <a:pPr>
              <a:spcAft>
                <a:spcPts val="600"/>
              </a:spcAft>
            </a:pPr>
            <a:r>
              <a:rPr lang="en-US" dirty="0"/>
              <a:t>Prof. Tom Mack (ret.)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Higher Calling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King David asked these two questions in Psalm 15:1:</a:t>
            </a:r>
          </a:p>
          <a:p>
            <a:pPr lvl="1"/>
            <a:r>
              <a:rPr lang="en-US" sz="3200" dirty="0"/>
              <a:t>YHWH, who shall abide in thy tabernacle? </a:t>
            </a:r>
          </a:p>
          <a:p>
            <a:pPr lvl="1"/>
            <a:r>
              <a:rPr lang="en-US" sz="3200" dirty="0"/>
              <a:t>who shall dwell in thy holy hill? </a:t>
            </a:r>
          </a:p>
          <a:p>
            <a:pPr lvl="1"/>
            <a:endParaRPr lang="en-US" sz="3200" dirty="0"/>
          </a:p>
          <a:p>
            <a:r>
              <a:rPr lang="en-US" sz="2800" dirty="0"/>
              <a:t>Not all of YHWH’s people get to reside in the highest places of the Kingdom.</a:t>
            </a:r>
          </a:p>
          <a:p>
            <a:pPr lvl="1"/>
            <a:r>
              <a:rPr lang="en-US" sz="2400" dirty="0"/>
              <a:t>If ye love me, keep my commandments. (John 14:15)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Higher Calling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first conditions: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200" dirty="0"/>
              <a:t>He that walketh uprightly, and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200" dirty="0"/>
              <a:t>worketh righteousness, and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200" dirty="0" err="1"/>
              <a:t>speaketh</a:t>
            </a:r>
            <a:r>
              <a:rPr lang="en-US" sz="3200" dirty="0"/>
              <a:t> the truth in his heart. (Psalms 15:2)</a:t>
            </a:r>
          </a:p>
        </p:txBody>
      </p:sp>
    </p:spTree>
    <p:extLst>
      <p:ext uri="{BB962C8B-B14F-4D97-AF65-F5344CB8AC3E}">
        <p14:creationId xmlns:p14="http://schemas.microsoft.com/office/powerpoint/2010/main" val="324340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Higher Calling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Next Three Conditions: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200" dirty="0"/>
              <a:t>He that </a:t>
            </a:r>
            <a:r>
              <a:rPr lang="en-US" sz="3200" dirty="0" err="1"/>
              <a:t>backbiteth</a:t>
            </a:r>
            <a:r>
              <a:rPr lang="en-US" sz="3200" dirty="0"/>
              <a:t> not with his tongue,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200" dirty="0"/>
              <a:t>nor doeth evil to his </a:t>
            </a:r>
            <a:r>
              <a:rPr lang="en-US" sz="3200" dirty="0" err="1"/>
              <a:t>neighbour</a:t>
            </a:r>
            <a:r>
              <a:rPr lang="en-US" sz="3200" dirty="0"/>
              <a:t>,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200" dirty="0"/>
              <a:t>nor taketh up a reproach against his </a:t>
            </a:r>
            <a:r>
              <a:rPr lang="en-US" sz="3200" dirty="0" err="1"/>
              <a:t>neighbour</a:t>
            </a:r>
            <a:r>
              <a:rPr lang="en-US" sz="3200" dirty="0"/>
              <a:t>. (Psalms 15:3)</a:t>
            </a:r>
          </a:p>
        </p:txBody>
      </p:sp>
    </p:spTree>
    <p:extLst>
      <p:ext uri="{BB962C8B-B14F-4D97-AF65-F5344CB8AC3E}">
        <p14:creationId xmlns:p14="http://schemas.microsoft.com/office/powerpoint/2010/main" val="120517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Higher Calling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Yet more conditions: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/>
              <a:t>In whose eyes a vile person is contemned (condemned);</a:t>
            </a:r>
          </a:p>
          <a:p>
            <a:pPr marL="960120" lvl="2" indent="-457200"/>
            <a:r>
              <a:rPr lang="en-US" sz="2000" dirty="0"/>
              <a:t>Disapproves those who do evil and speaks out against their evil works.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/>
              <a:t>but he </a:t>
            </a:r>
            <a:r>
              <a:rPr lang="en-US" sz="2800" dirty="0" err="1"/>
              <a:t>honoureth</a:t>
            </a:r>
            <a:r>
              <a:rPr lang="en-US" sz="2800" dirty="0"/>
              <a:t> them that fear YHWH. </a:t>
            </a:r>
          </a:p>
          <a:p>
            <a:pPr marL="960120" lvl="2" indent="-457200"/>
            <a:r>
              <a:rPr lang="en-US" sz="2000" dirty="0"/>
              <a:t>Supports those who Serve YHWH and do His Commandments.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/>
              <a:t>He that </a:t>
            </a:r>
            <a:r>
              <a:rPr lang="en-US" sz="2800" dirty="0" err="1"/>
              <a:t>sweareth</a:t>
            </a:r>
            <a:r>
              <a:rPr lang="en-US" sz="2800" dirty="0"/>
              <a:t> to his own hurt, and </a:t>
            </a:r>
            <a:r>
              <a:rPr lang="en-US" sz="2800" dirty="0" err="1"/>
              <a:t>changeth</a:t>
            </a:r>
            <a:r>
              <a:rPr lang="en-US" sz="2800" dirty="0"/>
              <a:t> not. (Psalms 15:4)</a:t>
            </a:r>
          </a:p>
          <a:p>
            <a:pPr marL="960120" lvl="2" indent="-457200"/>
            <a:r>
              <a:rPr lang="en-US" sz="2000" dirty="0"/>
              <a:t>When this person makes an agreement to do something, they will do it, even if it hurts them economically.</a:t>
            </a:r>
          </a:p>
        </p:txBody>
      </p:sp>
    </p:spTree>
    <p:extLst>
      <p:ext uri="{BB962C8B-B14F-4D97-AF65-F5344CB8AC3E}">
        <p14:creationId xmlns:p14="http://schemas.microsoft.com/office/powerpoint/2010/main" val="19187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Higher Calling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Final Requirement: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200" dirty="0"/>
              <a:t>He that </a:t>
            </a:r>
            <a:r>
              <a:rPr lang="en-US" sz="3200" dirty="0" err="1"/>
              <a:t>putteth</a:t>
            </a:r>
            <a:r>
              <a:rPr lang="en-US" sz="3200" dirty="0"/>
              <a:t> not out his money to usury,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3200" dirty="0"/>
              <a:t>nor taketh reward against the innocent. </a:t>
            </a:r>
          </a:p>
          <a:p>
            <a:r>
              <a:rPr lang="en-US" sz="3600" dirty="0"/>
              <a:t>The Blessing:</a:t>
            </a:r>
          </a:p>
          <a:p>
            <a:pPr lvl="1"/>
            <a:r>
              <a:rPr lang="en-US" sz="3200" u="sng" dirty="0"/>
              <a:t>He that doeth these things shall never be moved. </a:t>
            </a:r>
            <a:r>
              <a:rPr lang="en-US" sz="3200" dirty="0"/>
              <a:t>(Psalms 15:5)</a:t>
            </a:r>
          </a:p>
        </p:txBody>
      </p:sp>
    </p:spTree>
    <p:extLst>
      <p:ext uri="{BB962C8B-B14F-4D97-AF65-F5344CB8AC3E}">
        <p14:creationId xmlns:p14="http://schemas.microsoft.com/office/powerpoint/2010/main" val="335654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33</TotalTime>
  <Words>271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Chalkboard 16x9</vt:lpstr>
      <vt:lpstr>Bible Principles</vt:lpstr>
      <vt:lpstr>Reaching the Higher Calling</vt:lpstr>
      <vt:lpstr>Reaching the Higher Calling</vt:lpstr>
      <vt:lpstr>Reaching the Higher Calling</vt:lpstr>
      <vt:lpstr>Reaching the Higher Calling</vt:lpstr>
      <vt:lpstr>Reaching the Higher Calling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15 - Dwelling in the High Places</dc:title>
  <dc:creator>Major Tom Baird;Prof. Tom Mack</dc:creator>
  <cp:lastModifiedBy>Tom Mack</cp:lastModifiedBy>
  <cp:revision>2</cp:revision>
  <dcterms:created xsi:type="dcterms:W3CDTF">2022-08-22T19:46:30Z</dcterms:created>
  <dcterms:modified xsi:type="dcterms:W3CDTF">2022-08-22T21:49:52Z</dcterms:modified>
</cp:coreProperties>
</file>